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ntonio Bold" panose="020B0604020202020204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omic Sans Bold" panose="020B0604020202020204" charset="0"/>
      <p:regular r:id="rId12"/>
    </p:embeddedFont>
    <p:embeddedFont>
      <p:font typeface="Dynamo Bold" panose="020B0604020202020204" charset="0"/>
      <p:regular r:id="rId13"/>
    </p:embeddedFont>
    <p:embeddedFont>
      <p:font typeface="Open Sauce Bold" panose="020B0604020202020204" charset="0"/>
      <p:regular r:id="rId14"/>
    </p:embeddedFont>
    <p:embeddedFont>
      <p:font typeface="Times New Roman Condensed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9164D"/>
            </a:solidFill>
          </p:spPr>
        </p:sp>
      </p:grpSp>
      <p:grpSp>
        <p:nvGrpSpPr>
          <p:cNvPr id="4" name="Group 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id="5" name="Freeform 5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DDBD1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9164D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207104" y="2944648"/>
            <a:ext cx="5246391" cy="52463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619321"/>
            <a:ext cx="6665487" cy="1432196"/>
            <a:chOff x="0" y="0"/>
            <a:chExt cx="8887316" cy="19095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4042" cy="1909594"/>
            </a:xfrm>
            <a:custGeom>
              <a:avLst/>
              <a:gdLst/>
              <a:ahLst/>
              <a:cxnLst/>
              <a:rect l="l" t="t" r="r" b="b"/>
              <a:pathLst>
                <a:path w="1854042" h="1909594">
                  <a:moveTo>
                    <a:pt x="0" y="0"/>
                  </a:moveTo>
                  <a:lnTo>
                    <a:pt x="1854042" y="0"/>
                  </a:lnTo>
                  <a:lnTo>
                    <a:pt x="1854042" y="1909594"/>
                  </a:lnTo>
                  <a:lnTo>
                    <a:pt x="0" y="1909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791115" y="552638"/>
              <a:ext cx="6096201" cy="737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4"/>
                </a:lnSpc>
                <a:spcBef>
                  <a:spcPct val="0"/>
                </a:spcBef>
              </a:pPr>
              <a:r>
                <a:rPr lang="en-US" sz="3396">
                  <a:solidFill>
                    <a:srgbClr val="000000"/>
                  </a:solidFill>
                  <a:latin typeface="Open Sauce Bold"/>
                  <a:ea typeface="Open Sauce Bold"/>
                </a:rPr>
                <a:t>Trampo360°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748112"/>
            <a:ext cx="8295772" cy="2790776"/>
            <a:chOff x="0" y="0"/>
            <a:chExt cx="11061030" cy="37210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11061030" cy="291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500"/>
                </a:lnSpc>
              </a:pPr>
              <a:r>
                <a:rPr lang="en-US" sz="15000" spc="-675">
                  <a:solidFill>
                    <a:srgbClr val="000000"/>
                  </a:solidFill>
                  <a:latin typeface="Antonio Bold"/>
                </a:rPr>
                <a:t>BASTIDORES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174967"/>
              <a:ext cx="11061030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Squad 29 - Recode Pro - 2023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770459"/>
            <a:ext cx="9136889" cy="841117"/>
            <a:chOff x="0" y="0"/>
            <a:chExt cx="12182519" cy="11214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1489" cy="1121489"/>
            </a:xfrm>
            <a:custGeom>
              <a:avLst/>
              <a:gdLst/>
              <a:ahLst/>
              <a:cxnLst/>
              <a:rect l="l" t="t" r="r" b="b"/>
              <a:pathLst>
                <a:path w="1121489" h="1121489">
                  <a:moveTo>
                    <a:pt x="0" y="0"/>
                  </a:moveTo>
                  <a:lnTo>
                    <a:pt x="1121489" y="0"/>
                  </a:lnTo>
                  <a:lnTo>
                    <a:pt x="1121489" y="1121489"/>
                  </a:lnTo>
                  <a:lnTo>
                    <a:pt x="0" y="1121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121489" y="287695"/>
              <a:ext cx="11061030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ntegrantes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69817" y="8611576"/>
            <a:ext cx="829577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Denise, Flávia, Douglas e Fabio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497707" cy="10287000"/>
          </a:xfrm>
          <a:custGeom>
            <a:avLst/>
            <a:gdLst/>
            <a:ahLst/>
            <a:cxnLst/>
            <a:rect l="l" t="t" r="r" b="b"/>
            <a:pathLst>
              <a:path w="5497707" h="10287000">
                <a:moveTo>
                  <a:pt x="0" y="0"/>
                </a:moveTo>
                <a:lnTo>
                  <a:pt x="5497707" y="0"/>
                </a:lnTo>
                <a:lnTo>
                  <a:pt x="54977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58" r="-990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14986" y="1936020"/>
            <a:ext cx="9372279" cy="7812832"/>
          </a:xfrm>
          <a:custGeom>
            <a:avLst/>
            <a:gdLst/>
            <a:ahLst/>
            <a:cxnLst/>
            <a:rect l="l" t="t" r="r" b="b"/>
            <a:pathLst>
              <a:path w="9372279" h="7812832">
                <a:moveTo>
                  <a:pt x="0" y="0"/>
                </a:moveTo>
                <a:lnTo>
                  <a:pt x="9372279" y="0"/>
                </a:lnTo>
                <a:lnTo>
                  <a:pt x="9372279" y="7812832"/>
                </a:lnTo>
                <a:lnTo>
                  <a:pt x="0" y="781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398232" y="2388973"/>
            <a:ext cx="1311929" cy="1811638"/>
            <a:chOff x="0" y="0"/>
            <a:chExt cx="1749238" cy="2415518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9238" cy="1749231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56542" y="1826158"/>
              <a:ext cx="1036155" cy="58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4"/>
                </a:lnSpc>
              </a:pPr>
              <a:r>
                <a:rPr lang="en-US" sz="2689">
                  <a:solidFill>
                    <a:srgbClr val="000000"/>
                  </a:solidFill>
                  <a:latin typeface="Antonio Bold"/>
                </a:rPr>
                <a:t>Flávia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98232" y="6399372"/>
            <a:ext cx="1311929" cy="1811638"/>
            <a:chOff x="0" y="0"/>
            <a:chExt cx="1749238" cy="2415518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1749238" cy="1749231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49" b="-49"/>
                </a:stretch>
              </a:blip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356542" y="1826158"/>
              <a:ext cx="1036155" cy="58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4"/>
                </a:lnSpc>
              </a:pPr>
              <a:r>
                <a:rPr lang="en-US" sz="2689">
                  <a:solidFill>
                    <a:srgbClr val="000000"/>
                  </a:solidFill>
                  <a:latin typeface="Antonio Bold"/>
                </a:rPr>
                <a:t>Fabio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114898" y="4530513"/>
            <a:ext cx="1311929" cy="1311923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2768" t="-11862" r="-56474" b="-5779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8344982" y="2220885"/>
            <a:ext cx="9242283" cy="1961267"/>
          </a:xfrm>
          <a:custGeom>
            <a:avLst/>
            <a:gdLst/>
            <a:ahLst/>
            <a:cxnLst/>
            <a:rect l="l" t="t" r="r" b="b"/>
            <a:pathLst>
              <a:path w="9242283" h="1961267">
                <a:moveTo>
                  <a:pt x="0" y="0"/>
                </a:moveTo>
                <a:lnTo>
                  <a:pt x="9242283" y="0"/>
                </a:lnTo>
                <a:lnTo>
                  <a:pt x="9242283" y="1961267"/>
                </a:lnTo>
                <a:lnTo>
                  <a:pt x="0" y="1961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206" b="-14206"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7370163" y="6079370"/>
            <a:ext cx="4534962" cy="2249455"/>
          </a:xfrm>
          <a:custGeom>
            <a:avLst/>
            <a:gdLst/>
            <a:ahLst/>
            <a:cxnLst/>
            <a:rect l="l" t="t" r="r" b="b"/>
            <a:pathLst>
              <a:path w="4534962" h="2249455">
                <a:moveTo>
                  <a:pt x="0" y="0"/>
                </a:moveTo>
                <a:lnTo>
                  <a:pt x="4534962" y="0"/>
                </a:lnTo>
                <a:lnTo>
                  <a:pt x="4534962" y="2249455"/>
                </a:lnTo>
                <a:lnTo>
                  <a:pt x="0" y="22494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320" r="-39706"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0744864" y="5487025"/>
            <a:ext cx="4608799" cy="2267914"/>
          </a:xfrm>
          <a:custGeom>
            <a:avLst/>
            <a:gdLst/>
            <a:ahLst/>
            <a:cxnLst/>
            <a:rect l="l" t="t" r="r" b="b"/>
            <a:pathLst>
              <a:path w="4608799" h="2267914">
                <a:moveTo>
                  <a:pt x="0" y="0"/>
                </a:moveTo>
                <a:lnTo>
                  <a:pt x="4608799" y="0"/>
                </a:lnTo>
                <a:lnTo>
                  <a:pt x="4608799" y="2267914"/>
                </a:lnTo>
                <a:lnTo>
                  <a:pt x="0" y="2267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394" r="-38186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542630" y="3739459"/>
            <a:ext cx="970287" cy="442693"/>
          </a:xfrm>
          <a:custGeom>
            <a:avLst/>
            <a:gdLst/>
            <a:ahLst/>
            <a:cxnLst/>
            <a:rect l="l" t="t" r="r" b="b"/>
            <a:pathLst>
              <a:path w="970287" h="442693">
                <a:moveTo>
                  <a:pt x="0" y="0"/>
                </a:moveTo>
                <a:lnTo>
                  <a:pt x="970287" y="0"/>
                </a:lnTo>
                <a:lnTo>
                  <a:pt x="970287" y="442693"/>
                </a:lnTo>
                <a:lnTo>
                  <a:pt x="0" y="442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004241" y="509587"/>
            <a:ext cx="1023783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 spc="-139">
                <a:solidFill>
                  <a:srgbClr val="000000"/>
                </a:solidFill>
                <a:latin typeface="Antonio Bold"/>
              </a:rPr>
              <a:t>Divisão de Tarefas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35746" y="5945446"/>
            <a:ext cx="906331" cy="45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sz="2689">
                <a:solidFill>
                  <a:srgbClr val="000000"/>
                </a:solidFill>
                <a:latin typeface="Antonio Bold"/>
              </a:rPr>
              <a:t>Denise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132947" y="6751797"/>
            <a:ext cx="1311929" cy="1850597"/>
            <a:chOff x="0" y="0"/>
            <a:chExt cx="1749238" cy="246746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1749238" cy="1749231"/>
              <a:chOff x="0" y="0"/>
              <a:chExt cx="6350000" cy="63499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55217" t="-11898" r="-54663" b="-6102"/>
                </a:stretch>
              </a:blip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01834" y="1878103"/>
              <a:ext cx="1545570" cy="58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4"/>
                </a:lnSpc>
              </a:pPr>
              <a:r>
                <a:rPr lang="en-US" sz="2689">
                  <a:solidFill>
                    <a:srgbClr val="000000"/>
                  </a:solidFill>
                  <a:latin typeface="Antonio Bold"/>
                </a:rPr>
                <a:t>Douglas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7542630" y="7768317"/>
            <a:ext cx="970287" cy="442693"/>
          </a:xfrm>
          <a:custGeom>
            <a:avLst/>
            <a:gdLst/>
            <a:ahLst/>
            <a:cxnLst/>
            <a:rect l="l" t="t" r="r" b="b"/>
            <a:pathLst>
              <a:path w="970287" h="442693">
                <a:moveTo>
                  <a:pt x="0" y="0"/>
                </a:moveTo>
                <a:lnTo>
                  <a:pt x="970287" y="0"/>
                </a:lnTo>
                <a:lnTo>
                  <a:pt x="970287" y="442693"/>
                </a:lnTo>
                <a:lnTo>
                  <a:pt x="0" y="442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4274340" y="5974875"/>
            <a:ext cx="970287" cy="442693"/>
          </a:xfrm>
          <a:custGeom>
            <a:avLst/>
            <a:gdLst/>
            <a:ahLst/>
            <a:cxnLst/>
            <a:rect l="l" t="t" r="r" b="b"/>
            <a:pathLst>
              <a:path w="970287" h="442693">
                <a:moveTo>
                  <a:pt x="0" y="0"/>
                </a:moveTo>
                <a:lnTo>
                  <a:pt x="970287" y="0"/>
                </a:lnTo>
                <a:lnTo>
                  <a:pt x="970287" y="442693"/>
                </a:lnTo>
                <a:lnTo>
                  <a:pt x="0" y="442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10800000">
            <a:off x="14274340" y="8159701"/>
            <a:ext cx="970287" cy="442693"/>
          </a:xfrm>
          <a:custGeom>
            <a:avLst/>
            <a:gdLst/>
            <a:ahLst/>
            <a:cxnLst/>
            <a:rect l="l" t="t" r="r" b="b"/>
            <a:pathLst>
              <a:path w="970287" h="442693">
                <a:moveTo>
                  <a:pt x="0" y="0"/>
                </a:moveTo>
                <a:lnTo>
                  <a:pt x="970287" y="0"/>
                </a:lnTo>
                <a:lnTo>
                  <a:pt x="970287" y="442693"/>
                </a:lnTo>
                <a:lnTo>
                  <a:pt x="0" y="442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71898" y="6145754"/>
            <a:ext cx="10471590" cy="5235795"/>
          </a:xfrm>
          <a:custGeom>
            <a:avLst/>
            <a:gdLst/>
            <a:ahLst/>
            <a:cxnLst/>
            <a:rect l="l" t="t" r="r" b="b"/>
            <a:pathLst>
              <a:path w="10471590" h="5235795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19321"/>
            <a:ext cx="1390532" cy="1432196"/>
          </a:xfrm>
          <a:custGeom>
            <a:avLst/>
            <a:gdLst/>
            <a:ahLst/>
            <a:cxnLst/>
            <a:rect l="l" t="t" r="r" b="b"/>
            <a:pathLst>
              <a:path w="1390532" h="1432196">
                <a:moveTo>
                  <a:pt x="0" y="0"/>
                </a:moveTo>
                <a:lnTo>
                  <a:pt x="1390532" y="0"/>
                </a:lnTo>
                <a:lnTo>
                  <a:pt x="1390532" y="1432195"/>
                </a:lnTo>
                <a:lnTo>
                  <a:pt x="0" y="1432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22036" y="1017131"/>
            <a:ext cx="4572151" cy="56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4"/>
              </a:lnSpc>
              <a:spcBef>
                <a:spcPct val="0"/>
              </a:spcBef>
            </a:pPr>
            <a:r>
              <a:rPr lang="en-US" sz="3396">
                <a:solidFill>
                  <a:srgbClr val="000000"/>
                </a:solidFill>
                <a:latin typeface="Open Sauce Bold"/>
                <a:ea typeface="Open Sauce Bold"/>
              </a:rPr>
              <a:t>Trampo360°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3049" y="4660390"/>
            <a:ext cx="6051323" cy="95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5"/>
              </a:lnSpc>
            </a:pPr>
            <a:r>
              <a:rPr lang="en-US" sz="6271" spc="-125">
                <a:solidFill>
                  <a:srgbClr val="000000"/>
                </a:solidFill>
                <a:latin typeface="Antonio Bold"/>
                <a:ea typeface="Antonio Bold"/>
              </a:rPr>
              <a:t>MVC - TRAMPO360°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83167" y="1017131"/>
            <a:ext cx="4572151" cy="56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4"/>
              </a:lnSpc>
              <a:spcBef>
                <a:spcPct val="0"/>
              </a:spcBef>
            </a:pPr>
            <a:r>
              <a:rPr lang="en-US" sz="3396">
                <a:solidFill>
                  <a:srgbClr val="000000"/>
                </a:solidFill>
                <a:latin typeface="Open Sauce Bold"/>
              </a:rPr>
              <a:t>Eclipse Web</a:t>
            </a:r>
          </a:p>
        </p:txBody>
      </p:sp>
      <p:pic>
        <p:nvPicPr>
          <p:cNvPr id="13" name="mvcvídeo">
            <a:hlinkClick r:id="" action="ppaction://media"/>
            <a:extLst>
              <a:ext uri="{FF2B5EF4-FFF2-40B4-BE49-F238E27FC236}">
                <a16:creationId xmlns:a16="http://schemas.microsoft.com/office/drawing/2014/main" id="{22E71B8C-6C1D-4C26-809C-41E345DD0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0" y="2051517"/>
            <a:ext cx="10471590" cy="676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5721" y="-1609567"/>
            <a:ext cx="15743566" cy="13090612"/>
            <a:chOff x="0" y="0"/>
            <a:chExt cx="4146453" cy="3447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6453" cy="3447733"/>
            </a:xfrm>
            <a:custGeom>
              <a:avLst/>
              <a:gdLst/>
              <a:ahLst/>
              <a:cxnLst/>
              <a:rect l="l" t="t" r="r" b="b"/>
              <a:pathLst>
                <a:path w="4146453" h="3447733">
                  <a:moveTo>
                    <a:pt x="25079" y="0"/>
                  </a:moveTo>
                  <a:lnTo>
                    <a:pt x="4121374" y="0"/>
                  </a:lnTo>
                  <a:cubicBezTo>
                    <a:pt x="4135225" y="0"/>
                    <a:pt x="4146453" y="11228"/>
                    <a:pt x="4146453" y="25079"/>
                  </a:cubicBezTo>
                  <a:lnTo>
                    <a:pt x="4146453" y="3422654"/>
                  </a:lnTo>
                  <a:cubicBezTo>
                    <a:pt x="4146453" y="3429305"/>
                    <a:pt x="4143811" y="3435684"/>
                    <a:pt x="4139108" y="3440388"/>
                  </a:cubicBezTo>
                  <a:cubicBezTo>
                    <a:pt x="4134405" y="3445091"/>
                    <a:pt x="4128026" y="3447733"/>
                    <a:pt x="4121374" y="3447733"/>
                  </a:cubicBezTo>
                  <a:lnTo>
                    <a:pt x="25079" y="3447733"/>
                  </a:lnTo>
                  <a:cubicBezTo>
                    <a:pt x="11228" y="3447733"/>
                    <a:pt x="0" y="3436505"/>
                    <a:pt x="0" y="3422654"/>
                  </a:cubicBezTo>
                  <a:lnTo>
                    <a:pt x="0" y="25079"/>
                  </a:lnTo>
                  <a:cubicBezTo>
                    <a:pt x="0" y="11228"/>
                    <a:pt x="11228" y="0"/>
                    <a:pt x="25079" y="0"/>
                  </a:cubicBezTo>
                  <a:close/>
                </a:path>
              </a:pathLst>
            </a:custGeom>
            <a:solidFill>
              <a:srgbClr val="6916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6453" cy="3485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288883" y="0"/>
            <a:ext cx="10984129" cy="10984085"/>
            <a:chOff x="0" y="0"/>
            <a:chExt cx="14645505" cy="14645447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4645505" cy="14645447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5047" b="-25047"/>
                </a:stretch>
              </a:blip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8148072" y="4265180"/>
              <a:ext cx="5875934" cy="2066801"/>
              <a:chOff x="0" y="0"/>
              <a:chExt cx="6350000" cy="223354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9050" y="19050"/>
                <a:ext cx="6312027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6312027" h="2195449">
                    <a:moveTo>
                      <a:pt x="5214112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cubicBezTo>
                      <a:pt x="0" y="491490"/>
                      <a:pt x="491490" y="0"/>
                      <a:pt x="1097788" y="0"/>
                    </a:cubicBezTo>
                    <a:lnTo>
                      <a:pt x="5214239" y="0"/>
                    </a:lnTo>
                    <a:cubicBezTo>
                      <a:pt x="5820537" y="0"/>
                      <a:pt x="6312027" y="491490"/>
                      <a:pt x="6312027" y="1097788"/>
                    </a:cubicBezTo>
                    <a:cubicBezTo>
                      <a:pt x="6311900" y="1703959"/>
                      <a:pt x="5820410" y="2195449"/>
                      <a:pt x="5214112" y="2195449"/>
                    </a:cubicBezTo>
                    <a:close/>
                  </a:path>
                </a:pathLst>
              </a:custGeom>
              <a:solidFill>
                <a:srgbClr val="DDBD16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233549">
                    <a:moveTo>
                      <a:pt x="5233162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5233289" y="0"/>
                    </a:lnTo>
                    <a:cubicBezTo>
                      <a:pt x="5848985" y="0"/>
                      <a:pt x="6350000" y="501015"/>
                      <a:pt x="6350000" y="1116838"/>
                    </a:cubicBezTo>
                    <a:cubicBezTo>
                      <a:pt x="6350000" y="1732534"/>
                      <a:pt x="5848985" y="2233549"/>
                      <a:pt x="5233162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5233289" y="2195576"/>
                    </a:lnTo>
                    <a:cubicBezTo>
                      <a:pt x="5828030" y="2195576"/>
                      <a:pt x="6312027" y="1711706"/>
                      <a:pt x="6312027" y="1116838"/>
                    </a:cubicBezTo>
                    <a:cubicBezTo>
                      <a:pt x="6311900" y="521970"/>
                      <a:pt x="5828030" y="38100"/>
                      <a:pt x="5233162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9164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8577433" y="4581312"/>
              <a:ext cx="5017212" cy="1289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16"/>
                </a:lnSpc>
              </a:pPr>
              <a:r>
                <a:rPr lang="en-US" sz="6347" spc="-126">
                  <a:solidFill>
                    <a:srgbClr val="69164D"/>
                  </a:solidFill>
                  <a:latin typeface="Antonio Bold"/>
                </a:rPr>
                <a:t>Dificuldades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174696" y="401857"/>
            <a:ext cx="9381457" cy="934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4"/>
              </a:lnSpc>
            </a:pPr>
            <a:r>
              <a:rPr lang="en-US" sz="3517">
                <a:solidFill>
                  <a:srgbClr val="DDBD16"/>
                </a:solidFill>
                <a:latin typeface="Times New Roman Condensed Bold"/>
              </a:rPr>
              <a:t>Durante a execução do projeto na Recode Pro, enfrentamos desafios significativos que demandaram soluções eficazes. A comunicação entre os membros apresentou obstáculos, assim como a gestão de tempo e organização. Marcar reuniões e alinhamentos foi um desafio devido à diversidade de horários.</a:t>
            </a:r>
          </a:p>
          <a:p>
            <a:pPr algn="just">
              <a:lnSpc>
                <a:spcPts val="4924"/>
              </a:lnSpc>
            </a:pPr>
            <a:endParaRPr lang="en-US" sz="3517">
              <a:solidFill>
                <a:srgbClr val="DDBD16"/>
              </a:solidFill>
              <a:latin typeface="Times New Roman Condensed Bold"/>
            </a:endParaRPr>
          </a:p>
          <a:p>
            <a:pPr algn="just">
              <a:lnSpc>
                <a:spcPts val="4924"/>
              </a:lnSpc>
            </a:pPr>
            <a:r>
              <a:rPr lang="en-US" sz="3517">
                <a:solidFill>
                  <a:srgbClr val="DDBD16"/>
                </a:solidFill>
                <a:latin typeface="Times New Roman Condensed Bold"/>
              </a:rPr>
              <a:t>Para superar essas barreiras, utilizamos ferramentas como WhatsApp, Discord e Teams para facilitar a comunicação. Além disso, empregamos programas essenciais, como Eclipse IDE, Eclipse Web e SQL Workbench, para o desenvolvimento do projeto. Essas estratégias contribuíram para uma colaboração mais fluida e eficiente, possibilitando o avanço do trabalho de forma organizada e direcionada.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916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1046" y="1028700"/>
            <a:ext cx="5807739" cy="1247894"/>
            <a:chOff x="0" y="0"/>
            <a:chExt cx="7743652" cy="16638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455" cy="1663858"/>
            </a:xfrm>
            <a:custGeom>
              <a:avLst/>
              <a:gdLst/>
              <a:ahLst/>
              <a:cxnLst/>
              <a:rect l="l" t="t" r="r" b="b"/>
              <a:pathLst>
                <a:path w="1615455" h="1663858">
                  <a:moveTo>
                    <a:pt x="0" y="0"/>
                  </a:moveTo>
                  <a:lnTo>
                    <a:pt x="1615455" y="0"/>
                  </a:lnTo>
                  <a:lnTo>
                    <a:pt x="1615455" y="1663858"/>
                  </a:lnTo>
                  <a:lnTo>
                    <a:pt x="0" y="1663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2431941" y="482467"/>
              <a:ext cx="5311712" cy="64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2"/>
                </a:lnSpc>
                <a:spcBef>
                  <a:spcPct val="0"/>
                </a:spcBef>
              </a:pPr>
              <a:r>
                <a:rPr lang="en-US" sz="2959">
                  <a:solidFill>
                    <a:srgbClr val="DDBD16"/>
                  </a:solidFill>
                  <a:latin typeface="Open Sauce Bold"/>
                  <a:ea typeface="Open Sauce Bold"/>
                </a:rPr>
                <a:t>Trampo360°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331026" y="1677648"/>
            <a:ext cx="7724145" cy="7724145"/>
          </a:xfrm>
          <a:custGeom>
            <a:avLst/>
            <a:gdLst/>
            <a:ahLst/>
            <a:cxnLst/>
            <a:rect l="l" t="t" r="r" b="b"/>
            <a:pathLst>
              <a:path w="7724145" h="7724145">
                <a:moveTo>
                  <a:pt x="0" y="0"/>
                </a:moveTo>
                <a:lnTo>
                  <a:pt x="7724146" y="0"/>
                </a:lnTo>
                <a:lnTo>
                  <a:pt x="7724146" y="7724146"/>
                </a:lnTo>
                <a:lnTo>
                  <a:pt x="0" y="7724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651557">
            <a:off x="381001" y="3912501"/>
            <a:ext cx="6220935" cy="3254439"/>
            <a:chOff x="0" y="0"/>
            <a:chExt cx="8294580" cy="4339252"/>
          </a:xfrm>
        </p:grpSpPr>
        <p:sp>
          <p:nvSpPr>
            <p:cNvPr id="9" name="TextBox 9"/>
            <p:cNvSpPr txBox="1"/>
            <p:nvPr/>
          </p:nvSpPr>
          <p:spPr>
            <a:xfrm>
              <a:off x="676411" y="-314325"/>
              <a:ext cx="7047849" cy="406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21"/>
                </a:lnSpc>
                <a:spcBef>
                  <a:spcPct val="0"/>
                </a:spcBef>
              </a:pPr>
              <a:r>
                <a:rPr lang="en-US" sz="16086">
                  <a:solidFill>
                    <a:srgbClr val="DDBD16"/>
                  </a:solidFill>
                  <a:latin typeface="Dynamo Bold"/>
                </a:rPr>
                <a:t>Muito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015003"/>
              <a:ext cx="8294580" cy="1324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58"/>
                </a:lnSpc>
                <a:spcBef>
                  <a:spcPct val="0"/>
                </a:spcBef>
              </a:pPr>
              <a:r>
                <a:rPr lang="en-US" sz="5970">
                  <a:solidFill>
                    <a:srgbClr val="DDBD16"/>
                  </a:solidFill>
                  <a:latin typeface="Comic Sans Bold"/>
                </a:rPr>
                <a:t>Obrigado!!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149</Words>
  <Application>Microsoft Office PowerPoint</Application>
  <PresentationFormat>Personalizar</PresentationFormat>
  <Paragraphs>20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Open Sauce Bold</vt:lpstr>
      <vt:lpstr>Times New Roman Condensed Bold</vt:lpstr>
      <vt:lpstr>Calibri</vt:lpstr>
      <vt:lpstr>Comic Sans Bold</vt:lpstr>
      <vt:lpstr>Antonio Bold</vt:lpstr>
      <vt:lpstr>Dynamo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Plano de Negócios Geométrico Corporativo Verde Preto e Branco</dc:title>
  <dc:creator>Fernando Augusto</dc:creator>
  <cp:lastModifiedBy>Denise Fernanda de Sousa Cardoso</cp:lastModifiedBy>
  <cp:revision>2</cp:revision>
  <dcterms:created xsi:type="dcterms:W3CDTF">2006-08-16T00:00:00Z</dcterms:created>
  <dcterms:modified xsi:type="dcterms:W3CDTF">2023-11-21T02:10:35Z</dcterms:modified>
  <dc:identifier>DAF0cqLrLks</dc:identifier>
</cp:coreProperties>
</file>